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9" r:id="rId3"/>
    <p:sldId id="260" r:id="rId4"/>
    <p:sldId id="270" r:id="rId5"/>
    <p:sldId id="258" r:id="rId6"/>
    <p:sldId id="267" r:id="rId7"/>
    <p:sldId id="268" r:id="rId8"/>
    <p:sldId id="261" r:id="rId9"/>
    <p:sldId id="269" r:id="rId10"/>
    <p:sldId id="273" r:id="rId11"/>
    <p:sldId id="272" r:id="rId12"/>
    <p:sldId id="274" r:id="rId13"/>
    <p:sldId id="277" r:id="rId14"/>
    <p:sldId id="275" r:id="rId15"/>
    <p:sldId id="278" r:id="rId16"/>
    <p:sldId id="276" r:id="rId17"/>
    <p:sldId id="279" r:id="rId18"/>
    <p:sldId id="266" r:id="rId19"/>
    <p:sldId id="262" r:id="rId20"/>
    <p:sldId id="265" r:id="rId21"/>
    <p:sldId id="264" r:id="rId22"/>
    <p:sldId id="263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79" autoAdjust="0"/>
  </p:normalViewPr>
  <p:slideViewPr>
    <p:cSldViewPr>
      <p:cViewPr varScale="1">
        <p:scale>
          <a:sx n="62" d="100"/>
          <a:sy n="62" d="100"/>
        </p:scale>
        <p:origin x="-129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DF166A-EC9F-408D-9349-CAEF49210E06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Reference Book </a:t>
            </a:r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3133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6172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http://getfancy.files.wordpress.com</a:t>
            </a:r>
          </a:p>
          <a:p>
            <a:pPr algn="r"/>
            <a:r>
              <a:rPr lang="en-US" sz="1200" dirty="0" smtClean="0"/>
              <a:t>http://www.readersdigest.co.uk</a:t>
            </a:r>
          </a:p>
          <a:p>
            <a:pPr algn="r"/>
            <a:r>
              <a:rPr lang="en-US" sz="1200" dirty="0" smtClean="0"/>
              <a:t>http://www.smartkidssoftware.com</a:t>
            </a:r>
            <a:endParaRPr lang="en-US" sz="1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574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1878">
            <a:off x="3899915" y="2907583"/>
            <a:ext cx="2280857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9075">
            <a:off x="6400800" y="2007555"/>
            <a:ext cx="2257425" cy="263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419600" cy="2514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You find out that chimpanzees are </a:t>
            </a:r>
            <a:r>
              <a:rPr lang="en-US" i="1" dirty="0" smtClean="0"/>
              <a:t>primates</a:t>
            </a:r>
            <a:r>
              <a:rPr lang="en-US" dirty="0" smtClean="0"/>
              <a:t>.  You would like to find another word that is a synonym for </a:t>
            </a:r>
            <a:r>
              <a:rPr lang="en-US" i="1" dirty="0" smtClean="0"/>
              <a:t>primates</a:t>
            </a:r>
            <a:r>
              <a:rPr lang="en-US" dirty="0" smtClean="0"/>
              <a:t>.  Which would be the best resource to use?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Encyclopedia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43600" y="62000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http://upload.wikimedia.org</a:t>
            </a:r>
            <a:endParaRPr lang="en-US" sz="1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440493"/>
            <a:ext cx="3206158" cy="4655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work!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977" y="1676400"/>
            <a:ext cx="379316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thesaurus is a reference book that gives synonyms of words.  Two synonyms for the word </a:t>
            </a:r>
            <a:r>
              <a:rPr lang="en-US" i="1" dirty="0" smtClean="0"/>
              <a:t>primates</a:t>
            </a:r>
            <a:r>
              <a:rPr lang="en-US" dirty="0" smtClean="0"/>
              <a:t> are </a:t>
            </a:r>
            <a:r>
              <a:rPr lang="en-US" i="1" dirty="0" smtClean="0"/>
              <a:t>monkeys</a:t>
            </a:r>
            <a:r>
              <a:rPr lang="en-US" dirty="0" smtClean="0"/>
              <a:t> and </a:t>
            </a:r>
            <a:r>
              <a:rPr lang="en-US" i="1" dirty="0" smtClean="0"/>
              <a:t>apes.</a:t>
            </a:r>
          </a:p>
          <a:p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http://universe-review.ca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Do?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52600"/>
            <a:ext cx="4419600" cy="251459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   You want to discover if any chimpanzees were considered to be endangered in 2011 in Africa.  Which would be the best resource to use?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51816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Almanac</a:t>
            </a:r>
            <a:endParaRPr lang="en-US" dirty="0" smtClean="0"/>
          </a:p>
          <a:p>
            <a:r>
              <a:rPr lang="en-US" dirty="0" err="1" smtClean="0">
                <a:hlinkClick r:id="rId3" action="ppaction://hlinksldjump"/>
              </a:rPr>
              <a:t>Gazeteer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Non-fiction book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Dictionary</a:t>
            </a:r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943600" y="62000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</a:t>
            </a:r>
            <a:r>
              <a:rPr lang="en-US" sz="1200" dirty="0" err="1" smtClean="0"/>
              <a:t>en.wikimedia.org</a:t>
            </a:r>
            <a:endParaRPr lang="en-US" sz="1200" dirty="0"/>
          </a:p>
        </p:txBody>
      </p:sp>
      <p:pic>
        <p:nvPicPr>
          <p:cNvPr id="13" name="Picture 12" descr="478px-AfricaCIA-HiRes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447800"/>
            <a:ext cx="3162745" cy="3963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9896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That’s right!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An almanac is a reference book that is an </a:t>
            </a:r>
            <a:r>
              <a:rPr lang="en-US" dirty="0"/>
              <a:t>annual publication containing </a:t>
            </a:r>
            <a:r>
              <a:rPr lang="en-US" dirty="0" smtClean="0"/>
              <a:t>statistics and other information on a variety of subjects. </a:t>
            </a:r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http://universe-review.ca</a:t>
            </a:r>
            <a:endParaRPr lang="en-US" sz="1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371600"/>
            <a:ext cx="3403600" cy="51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3624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267200" cy="32004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   You read that chimpanzees are found near </a:t>
            </a:r>
            <a:r>
              <a:rPr lang="en-US" dirty="0" err="1" smtClean="0"/>
              <a:t>Tchissanga</a:t>
            </a:r>
            <a:r>
              <a:rPr lang="en-US" dirty="0" smtClean="0"/>
              <a:t> in the </a:t>
            </a:r>
            <a:r>
              <a:rPr lang="en-US" dirty="0" err="1"/>
              <a:t>Tchimpounga</a:t>
            </a:r>
            <a:r>
              <a:rPr lang="en-US" dirty="0"/>
              <a:t> Sanctuary</a:t>
            </a:r>
            <a:r>
              <a:rPr lang="en-US" dirty="0" smtClean="0"/>
              <a:t> .  You want to find out what country </a:t>
            </a:r>
            <a:r>
              <a:rPr lang="en-US" dirty="0" err="1" smtClean="0"/>
              <a:t>Tchissanga</a:t>
            </a:r>
            <a:r>
              <a:rPr lang="en-US" dirty="0" smtClean="0"/>
              <a:t> is located in. Which resource should you use?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304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Almanac</a:t>
            </a:r>
            <a:endParaRPr lang="en-US" dirty="0" smtClean="0"/>
          </a:p>
          <a:p>
            <a:r>
              <a:rPr lang="en-US" dirty="0" smtClean="0">
                <a:hlinkClick r:id="rId2" action="ppaction://hlinksldjump"/>
              </a:rPr>
              <a:t>Non-fiction book</a:t>
            </a:r>
            <a:endParaRPr lang="en-US" dirty="0" smtClean="0"/>
          </a:p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  <a:p>
            <a:r>
              <a:rPr lang="en-US" dirty="0" err="1" smtClean="0">
                <a:hlinkClick r:id="rId3" action="ppaction://hlinksldjump"/>
              </a:rPr>
              <a:t>Gazeteer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019800" y="45720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globalgiving.co.uk</a:t>
            </a:r>
            <a:endParaRPr lang="en-US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8779" y="1905000"/>
            <a:ext cx="3585932" cy="25318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0593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Excellent!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gazetteer is a reference book that is a dictionary </a:t>
            </a:r>
            <a:r>
              <a:rPr lang="en-US" dirty="0"/>
              <a:t>of geographical </a:t>
            </a:r>
            <a:r>
              <a:rPr lang="en-US" dirty="0" smtClean="0"/>
              <a:t>names.  A gazetteer would tell you that  </a:t>
            </a:r>
            <a:r>
              <a:rPr lang="en-US" dirty="0" err="1" smtClean="0"/>
              <a:t>Tchissanga</a:t>
            </a:r>
            <a:r>
              <a:rPr lang="en-US" dirty="0" smtClean="0"/>
              <a:t> is located in the Republic of Congo.</a:t>
            </a:r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http://universe-review.ca</a:t>
            </a:r>
            <a:endParaRPr lang="en-US" sz="1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t="9158" b="9158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28800" y="6400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openlibrary.org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015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267200" cy="3200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   You want to read much </a:t>
            </a:r>
            <a:r>
              <a:rPr lang="en-US" smtClean="0"/>
              <a:t>more detailed information </a:t>
            </a:r>
            <a:r>
              <a:rPr lang="en-US" dirty="0" smtClean="0"/>
              <a:t>about the Republic of Congo </a:t>
            </a:r>
            <a:r>
              <a:rPr lang="en-US" dirty="0"/>
              <a:t>where the </a:t>
            </a:r>
            <a:r>
              <a:rPr lang="en-US" dirty="0" err="1"/>
              <a:t>Tchimpounga</a:t>
            </a:r>
            <a:r>
              <a:rPr lang="en-US" dirty="0"/>
              <a:t> </a:t>
            </a:r>
            <a:r>
              <a:rPr lang="en-US" dirty="0" smtClean="0"/>
              <a:t>Sanctuary is located.  Which resource is best?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304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Almanac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Non-fiction book</a:t>
            </a:r>
            <a:endParaRPr lang="en-US" dirty="0" smtClean="0"/>
          </a:p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 smtClean="0"/>
          </a:p>
          <a:p>
            <a:r>
              <a:rPr lang="en-US" dirty="0" err="1" smtClean="0">
                <a:hlinkClick r:id="rId2" action="ppaction://hlinksldjump"/>
              </a:rPr>
              <a:t>Gazeteer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019800" y="60198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cia.gov</a:t>
            </a:r>
            <a:endParaRPr lang="en-US" sz="1200" dirty="0" smtClean="0"/>
          </a:p>
          <a:p>
            <a:pPr algn="ctr"/>
            <a:r>
              <a:rPr lang="en-US" sz="1200" dirty="0" err="1"/>
              <a:t>travel.nationalgeographic.com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990600"/>
            <a:ext cx="25146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3276600"/>
            <a:ext cx="35560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066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are correct!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non-fiction book is a work that contain information and facts </a:t>
            </a:r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bigzoo.com</a:t>
            </a:r>
            <a:endParaRPr lang="en-US" sz="1200" dirty="0"/>
          </a:p>
        </p:txBody>
      </p:sp>
      <p:pic>
        <p:nvPicPr>
          <p:cNvPr id="10" name="Content Placeholder 9" descr="gorilla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1439660" y="1447800"/>
            <a:ext cx="3267277" cy="43132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015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CONGRATULATIONS!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dirty="0" smtClean="0"/>
              <a:t>You have completed your reference book </a:t>
            </a:r>
            <a:r>
              <a:rPr lang="en-US" sz="6000" dirty="0" smtClean="0"/>
              <a:t>assessment!</a:t>
            </a:r>
            <a:endParaRPr lang="en-US" sz="60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2672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1878">
            <a:off x="3417476" y="4422796"/>
            <a:ext cx="1638340" cy="213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9075">
            <a:off x="5204157" y="4336171"/>
            <a:ext cx="1833315" cy="21427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3581400" y="6334036"/>
            <a:ext cx="5486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smtClean="0"/>
              <a:t>http://getfancy.files.wordpress.com</a:t>
            </a:r>
          </a:p>
          <a:p>
            <a:pPr algn="r"/>
            <a:r>
              <a:rPr lang="en-US" sz="1100" dirty="0" smtClean="0"/>
              <a:t>http://www.readersdigest.co.uk</a:t>
            </a:r>
          </a:p>
          <a:p>
            <a:pPr algn="r"/>
            <a:r>
              <a:rPr lang="en-US" sz="1100" dirty="0" smtClean="0"/>
              <a:t>http://www.smartkidssoftware.com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Do?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620000" cy="2514599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6500" dirty="0" smtClean="0"/>
              <a:t>You are writing a report about chimpanzees for your science class.  You want to find a map to include in your report.  Which is the best reference book for you to use?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				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598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486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Encyclopedia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429000"/>
            <a:ext cx="28003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800600" y="6324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http://wwwdelivery.superstock.com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again!!!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/>
          <a:lstStyle/>
          <a:p>
            <a:r>
              <a:rPr lang="en-US" dirty="0" smtClean="0"/>
              <a:t>Excellent!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02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An atlas is a collection of maps, so it would be a great place to look for maps.  You look in an atlas and find out that some chimpanzees are found in Africa. </a:t>
            </a:r>
            <a:endParaRPr lang="en-US" dirty="0"/>
          </a:p>
        </p:txBody>
      </p:sp>
      <p:pic>
        <p:nvPicPr>
          <p:cNvPr id="205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5181600"/>
            <a:ext cx="1523714" cy="1523714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429000"/>
            <a:ext cx="3328988" cy="3219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09800" y="6629400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http://students.umf.maine.edu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648200" cy="2514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In your research you find out that Jane </a:t>
            </a:r>
            <a:r>
              <a:rPr lang="en-US" dirty="0" err="1" smtClean="0"/>
              <a:t>Goodall</a:t>
            </a:r>
            <a:r>
              <a:rPr lang="en-US" dirty="0" smtClean="0"/>
              <a:t> was a scientist who studied chimpanzees.  Which book would be the best research source to find out information about her life?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Thesaurus</a:t>
            </a:r>
            <a:endParaRPr lang="en-US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017520"/>
            <a:ext cx="2476500" cy="32689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943600" y="63246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http://www.smh.com.au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1447800" y="5562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Encyclopedia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work!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biography is a book that tells about a person’s life.  You could discover all about Jane </a:t>
            </a:r>
            <a:r>
              <a:rPr lang="en-US" dirty="0" err="1" smtClean="0"/>
              <a:t>Goodall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if you found a biography about her.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6850" y="1524000"/>
            <a:ext cx="3657600" cy="2420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91200" y="396240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http://web.rollins.edu</a:t>
            </a:r>
            <a:endParaRPr lang="en-US" sz="1200" dirty="0"/>
          </a:p>
        </p:txBody>
      </p:sp>
      <p:pic>
        <p:nvPicPr>
          <p:cNvPr id="8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686" y="5029200"/>
            <a:ext cx="1523714" cy="152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648200" cy="251459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   You also discover that chimpanzees have prehensile toes.  You don’t know what that means.  What is the best source to use to find the definition of </a:t>
            </a:r>
            <a:r>
              <a:rPr lang="en-US" i="1" dirty="0" smtClean="0"/>
              <a:t>prehensile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Encyclopedia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43600" y="60960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http://www.chimpsanctuarynw.org</a:t>
            </a:r>
            <a:endParaRPr 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2286000"/>
            <a:ext cx="2800350" cy="3733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are correct!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dictionary will give you the definitions of words you do not know.  </a:t>
            </a:r>
            <a:r>
              <a:rPr lang="en-US" i="1" dirty="0" smtClean="0"/>
              <a:t>Prehensile</a:t>
            </a:r>
            <a:r>
              <a:rPr lang="en-US" dirty="0" smtClean="0"/>
              <a:t> means that the toes can grasp or hold.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3125129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28800" y="5715000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http://www.wildlife-pictures-online.com</a:t>
            </a:r>
            <a:endParaRPr lang="en-US" sz="1200" dirty="0"/>
          </a:p>
        </p:txBody>
      </p:sp>
      <p:pic>
        <p:nvPicPr>
          <p:cNvPr id="8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686" y="5029200"/>
            <a:ext cx="1523714" cy="152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391400" cy="25145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You now want to find information about a chimpanzee’s habitat, physical features,  and eating habits.  Which reference book would be the best to use to find all this information?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Encyclopedia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24400" y="62762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http://ngm.nationalgeographic.com</a:t>
            </a:r>
            <a:endParaRPr lang="en-US" sz="1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657600"/>
            <a:ext cx="3843338" cy="2580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Yes—you are exactly right!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An encyclopedia is the best reference source to find information on a topic.   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858" y="2743200"/>
            <a:ext cx="3131841" cy="2674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33600" y="5486400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http://www.sciencedaily.com</a:t>
            </a:r>
            <a:endParaRPr lang="en-US" sz="1200" dirty="0"/>
          </a:p>
        </p:txBody>
      </p:sp>
      <p:pic>
        <p:nvPicPr>
          <p:cNvPr id="9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686" y="5029200"/>
            <a:ext cx="1523714" cy="152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831</TotalTime>
  <Words>759</Words>
  <Application>Microsoft Office PowerPoint</Application>
  <PresentationFormat>On-screen Show (4:3)</PresentationFormat>
  <Paragraphs>139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Reference Book Assessment</vt:lpstr>
      <vt:lpstr>What Can You Do?  </vt:lpstr>
      <vt:lpstr>Excellent!</vt:lpstr>
      <vt:lpstr>What Now?  </vt:lpstr>
      <vt:lpstr>Great work!</vt:lpstr>
      <vt:lpstr>What’s Next? </vt:lpstr>
      <vt:lpstr>You are correct!</vt:lpstr>
      <vt:lpstr>What Now?  </vt:lpstr>
      <vt:lpstr>Yes—you are exactly right!</vt:lpstr>
      <vt:lpstr>What’s Next? </vt:lpstr>
      <vt:lpstr>Good work!</vt:lpstr>
      <vt:lpstr>What Can You Do? </vt:lpstr>
      <vt:lpstr>That’s right!</vt:lpstr>
      <vt:lpstr>What’s Next? </vt:lpstr>
      <vt:lpstr>Excellent!</vt:lpstr>
      <vt:lpstr>What Now? </vt:lpstr>
      <vt:lpstr>You are correct!</vt:lpstr>
      <vt:lpstr>CONGRATULATIONS!</vt:lpstr>
      <vt:lpstr>Sorry! </vt:lpstr>
      <vt:lpstr>Sorry! </vt:lpstr>
      <vt:lpstr>Sorry! </vt:lpstr>
      <vt:lpstr>Sorry! </vt:lpstr>
      <vt:lpstr>Sorry!</vt:lpstr>
      <vt:lpstr>Sorry!</vt:lpstr>
      <vt:lpstr>Sorry!</vt:lpstr>
      <vt:lpstr>Sorry!!!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Reference Book Adventure</dc:title>
  <dc:creator>UEN</dc:creator>
  <cp:lastModifiedBy>Marianne</cp:lastModifiedBy>
  <cp:revision>184</cp:revision>
  <dcterms:created xsi:type="dcterms:W3CDTF">2009-07-08T19:16:53Z</dcterms:created>
  <dcterms:modified xsi:type="dcterms:W3CDTF">2012-04-11T04:43:19Z</dcterms:modified>
</cp:coreProperties>
</file>